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BFA639-79AB-46BD-8977-13211261F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D0F56B-1566-434E-A981-FA2153354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F49670-671E-473E-B505-4FBFFFF3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212433-90F8-4B28-997D-C0D94F8C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4E76E6-FAFF-490B-B01A-543424FC4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91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7525A-6165-4DF5-B8C1-96A6BD5E9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5DE5D0-FCB1-4B13-B036-2D827D811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43CF5A-D756-4E50-A1A7-130CFEA71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4A05DD-63FA-4A46-B5D6-796C1931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5154C1-C2B7-4160-96D8-DAEB03F6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06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4C827E-6CFB-433C-B248-D9B17B44A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BDFA74B-3373-4D3E-B37B-2BB9A976A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74C8B7-35C4-4FC9-B488-181CEF4D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B90567-C8C2-461A-917C-3F4B28014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8FEAAB-DFE6-4655-A71B-7CC73397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241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0501B-4349-42C2-A751-E52A8DE3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B37990-9C39-424A-B4B8-FF2EB6EC6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665DF1-A0B1-4055-806D-B82898F62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5826A8-A0DB-4EA8-9946-EB32F44B6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CD4AF3-2B1D-41D8-B6BF-035A17E3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04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5092F-F7E2-457B-B94E-445C1817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3A7BA9-C5DC-4975-A85B-80A47E8AC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EF1BE-C5B7-4D6B-8F75-35379CBA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F2A1BB-54EF-4B16-89B3-5DA24B7C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2B1B1-6894-4902-8A1E-5A6C7CBD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94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D93E06-D02F-4068-84B7-DD1C737D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40A20C-23B8-489B-8AAD-F21BD25AA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592C30-BAFE-4C28-8622-CCB09BC60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52149A4-1078-4647-B085-F1FE4BA2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95C6A8-F59F-4941-B132-A74CE356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331D9B-7A68-468E-A87C-C58677848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81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AA6F-26D3-4FBC-A601-5DA7093C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590375-9E9F-4BE6-B092-38CC4DFFB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167A64-224A-4B80-9D28-2A8BAEA95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482E7C-8B06-4C36-9BA9-320DBFF290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D734CC-C6DD-48A0-A45D-6549E5F4B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225DD2-EA29-4AF5-BFFE-7CB4A255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465188-C2F8-4CEC-8CFB-154591FC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5B40CC8-1A7F-49E9-8751-041D6F0B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0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49255-C7AB-454A-A14E-0F674A511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2CEAB0F-F2CF-4B55-876B-A0E7000BA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10ABC5-81DF-43E3-A33F-14701077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E3694A-0AFE-4D50-A08E-B4BFD656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929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9EECC75-65A0-48F8-9929-1DC6CE7D6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04F4F6-BFE4-42D6-923E-CD2BED1C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264F210-BB1B-4A0D-99C5-5B66DBA4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224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587E8-9E59-43D6-AC4C-83CAC0703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88DC7D-5C76-4D1B-BBAB-8BB213C90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67CC58-555E-4B4D-96DC-E2EFC2237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29E6D0-1E1B-4C92-9F5D-287D5D9D0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845A04-B81D-4FC9-B344-0BD10DEB9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555C65-C4D4-46DB-8ADB-150D13B27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827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77BE39-C159-4B9B-AB83-1B0FD3C6B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6098A5-A2F7-4F60-B2EB-D6FF3C0595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4CC066-775D-4D6A-8BE9-52A37D150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9CB3CE-4D88-415C-BAFC-91C4AD41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84F5DF-F330-464F-ABF2-AE3D97BA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06A32F-6993-4FC1-9373-09B7E452A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57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EA1414-9868-4EB4-A939-AEF824D16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F05EE7-C407-4A8C-8B29-867CE9947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F671B-DE11-4A61-8598-9E476B1CE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8A0A1-7239-4CCA-BF90-11E33B660983}" type="datetimeFigureOut">
              <a:rPr lang="es-ES" smtClean="0"/>
              <a:t>13/05/2020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D6F0B-5925-47EF-BC10-69C11D6E8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D56EAE-441A-4F45-89B0-B01A940C3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36754-3BD5-428A-B091-F94306C5829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32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E4BFFDF-1DD9-44C7-9429-944612D6C072}"/>
              </a:ext>
            </a:extLst>
          </p:cNvPr>
          <p:cNvSpPr/>
          <p:nvPr/>
        </p:nvSpPr>
        <p:spPr>
          <a:xfrm>
            <a:off x="1898777" y="331304"/>
            <a:ext cx="8245897" cy="682634"/>
          </a:xfrm>
          <a:prstGeom prst="rect">
            <a:avLst/>
          </a:prstGeom>
          <a:solidFill>
            <a:srgbClr val="0917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 dirty="0">
                <a:latin typeface="Roboto" pitchFamily="2" charset="0"/>
                <a:ea typeface="Roboto" pitchFamily="2" charset="0"/>
              </a:rPr>
              <a:t>DAFO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F0FE780-0C79-47BE-BE55-3A5677147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778" y="3718080"/>
            <a:ext cx="720000" cy="2365127"/>
          </a:xfrm>
          <a:prstGeom prst="rect">
            <a:avLst/>
          </a:prstGeom>
          <a:solidFill>
            <a:srgbClr val="487BA4"/>
          </a:solidFill>
          <a:ln>
            <a:noFill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1527E8-D444-4277-8ED9-66FD03E3F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778" y="1183446"/>
            <a:ext cx="720000" cy="2365128"/>
          </a:xfrm>
          <a:prstGeom prst="rect">
            <a:avLst/>
          </a:prstGeom>
          <a:solidFill>
            <a:srgbClr val="091744"/>
          </a:solidFill>
          <a:ln>
            <a:noFill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7" name="Oval 8">
            <a:extLst>
              <a:ext uri="{FF2B5EF4-FFF2-40B4-BE49-F238E27FC236}">
                <a16:creationId xmlns:a16="http://schemas.microsoft.com/office/drawing/2014/main" id="{67A6B2EF-B65A-4C73-B06E-D8FF474D3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947" y="5492587"/>
            <a:ext cx="1205041" cy="1178590"/>
          </a:xfrm>
          <a:prstGeom prst="ellipse">
            <a:avLst/>
          </a:prstGeom>
          <a:solidFill>
            <a:srgbClr val="487BA4"/>
          </a:solidFill>
          <a:ln w="10795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8" name="Oval 6">
            <a:extLst>
              <a:ext uri="{FF2B5EF4-FFF2-40B4-BE49-F238E27FC236}">
                <a16:creationId xmlns:a16="http://schemas.microsoft.com/office/drawing/2014/main" id="{57D1E823-49C5-4889-A4B8-B1426389F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947" y="592827"/>
            <a:ext cx="1205041" cy="1181240"/>
          </a:xfrm>
          <a:prstGeom prst="ellipse">
            <a:avLst/>
          </a:prstGeom>
          <a:solidFill>
            <a:srgbClr val="091744"/>
          </a:solidFill>
          <a:ln w="10795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5C5BB23-B104-40A2-BF89-F4E482E5F88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424675" y="1178150"/>
            <a:ext cx="720000" cy="2365127"/>
          </a:xfrm>
          <a:prstGeom prst="rect">
            <a:avLst/>
          </a:prstGeom>
          <a:solidFill>
            <a:srgbClr val="90BFD4"/>
          </a:solidFill>
          <a:ln>
            <a:noFill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AF805754-4D96-4F46-963E-E29127B57F3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424675" y="3712783"/>
            <a:ext cx="720000" cy="2365128"/>
          </a:xfrm>
          <a:prstGeom prst="rect">
            <a:avLst/>
          </a:prstGeom>
          <a:solidFill>
            <a:srgbClr val="245082"/>
          </a:solidFill>
          <a:ln>
            <a:noFill/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id="{F95DDF89-16F8-44AE-99E4-87EDD832CFF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632465" y="590180"/>
            <a:ext cx="1205041" cy="1178590"/>
          </a:xfrm>
          <a:prstGeom prst="ellipse">
            <a:avLst/>
          </a:prstGeom>
          <a:solidFill>
            <a:srgbClr val="90BFD4"/>
          </a:solidFill>
          <a:ln w="10795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2" name="Oval 6">
            <a:extLst>
              <a:ext uri="{FF2B5EF4-FFF2-40B4-BE49-F238E27FC236}">
                <a16:creationId xmlns:a16="http://schemas.microsoft.com/office/drawing/2014/main" id="{0DEB20D0-35BF-48EE-9913-03FA489D83E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632465" y="5487290"/>
            <a:ext cx="1205041" cy="1181240"/>
          </a:xfrm>
          <a:prstGeom prst="ellipse">
            <a:avLst/>
          </a:prstGeom>
          <a:solidFill>
            <a:srgbClr val="245082"/>
          </a:solidFill>
          <a:ln w="10795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F387AFC3-75EB-4B51-A0E0-9DCB0963130D}"/>
              </a:ext>
            </a:extLst>
          </p:cNvPr>
          <p:cNvSpPr/>
          <p:nvPr/>
        </p:nvSpPr>
        <p:spPr>
          <a:xfrm>
            <a:off x="2618778" y="1183445"/>
            <a:ext cx="3304944" cy="2365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Roboto" pitchFamily="2" charset="0"/>
              <a:ea typeface="Roboto" pitchFamily="2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B26362B-870E-464E-9008-7535CCB16DC8}"/>
              </a:ext>
            </a:extLst>
          </p:cNvPr>
          <p:cNvSpPr/>
          <p:nvPr/>
        </p:nvSpPr>
        <p:spPr>
          <a:xfrm>
            <a:off x="2618778" y="3716755"/>
            <a:ext cx="3304944" cy="2365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Roboto" pitchFamily="2" charset="0"/>
              <a:ea typeface="Roboto" pitchFamily="2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AFD7B33-D725-49AC-ACA8-2C3A534F5A2E}"/>
              </a:ext>
            </a:extLst>
          </p:cNvPr>
          <p:cNvSpPr/>
          <p:nvPr/>
        </p:nvSpPr>
        <p:spPr>
          <a:xfrm>
            <a:off x="6106480" y="1180797"/>
            <a:ext cx="3304944" cy="2365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Roboto" pitchFamily="2" charset="0"/>
              <a:ea typeface="Roboto" pitchFamily="2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48DBE15-5294-4DA1-8586-4273C0140874}"/>
              </a:ext>
            </a:extLst>
          </p:cNvPr>
          <p:cNvSpPr/>
          <p:nvPr/>
        </p:nvSpPr>
        <p:spPr>
          <a:xfrm>
            <a:off x="6106479" y="3714108"/>
            <a:ext cx="3304944" cy="2365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Roboto" pitchFamily="2" charset="0"/>
              <a:ea typeface="Roboto" pitchFamily="2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9CF3106-88DC-4918-88F0-D2096A477610}"/>
              </a:ext>
            </a:extLst>
          </p:cNvPr>
          <p:cNvSpPr txBox="1"/>
          <p:nvPr/>
        </p:nvSpPr>
        <p:spPr>
          <a:xfrm rot="16200000">
            <a:off x="1405582" y="2418512"/>
            <a:ext cx="1736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FORTALEZAS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00AAC84-FEE3-482D-8671-94C6B7BA095B}"/>
              </a:ext>
            </a:extLst>
          </p:cNvPr>
          <p:cNvSpPr txBox="1"/>
          <p:nvPr/>
        </p:nvSpPr>
        <p:spPr>
          <a:xfrm rot="16200000">
            <a:off x="1405583" y="4529508"/>
            <a:ext cx="1736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DEBILIDADES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60BCCB9-B083-4032-BEF6-7CA07643F30E}"/>
              </a:ext>
            </a:extLst>
          </p:cNvPr>
          <p:cNvSpPr txBox="1"/>
          <p:nvPr/>
        </p:nvSpPr>
        <p:spPr>
          <a:xfrm rot="16200000">
            <a:off x="8933725" y="4529508"/>
            <a:ext cx="17360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AMENAZAS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2A9F5F0-2B1E-4014-BE3C-46273B8A24FF}"/>
              </a:ext>
            </a:extLst>
          </p:cNvPr>
          <p:cNvSpPr txBox="1"/>
          <p:nvPr/>
        </p:nvSpPr>
        <p:spPr>
          <a:xfrm rot="16200000">
            <a:off x="8691371" y="2193224"/>
            <a:ext cx="21866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1"/>
                </a:solidFill>
                <a:latin typeface="Roboto" pitchFamily="2" charset="0"/>
                <a:ea typeface="Roboto" pitchFamily="2" charset="0"/>
              </a:rPr>
              <a:t>OPORTUNIDADES</a:t>
            </a:r>
          </a:p>
        </p:txBody>
      </p:sp>
      <p:sp>
        <p:nvSpPr>
          <p:cNvPr id="21" name="Oval 8">
            <a:extLst>
              <a:ext uri="{FF2B5EF4-FFF2-40B4-BE49-F238E27FC236}">
                <a16:creationId xmlns:a16="http://schemas.microsoft.com/office/drawing/2014/main" id="{AD4B0BC5-6B27-4537-BFB9-13F4437AA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38" y="5682477"/>
            <a:ext cx="823059" cy="804993"/>
          </a:xfrm>
          <a:prstGeom prst="ellipse">
            <a:avLst/>
          </a:prstGeom>
          <a:solidFill>
            <a:srgbClr val="487BA4"/>
          </a:solidFill>
          <a:ln w="7620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2" name="Oval 6">
            <a:extLst>
              <a:ext uri="{FF2B5EF4-FFF2-40B4-BE49-F238E27FC236}">
                <a16:creationId xmlns:a16="http://schemas.microsoft.com/office/drawing/2014/main" id="{8CA4243C-CF2E-4B6E-BFC2-9248E65C9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38" y="783136"/>
            <a:ext cx="823059" cy="806804"/>
          </a:xfrm>
          <a:prstGeom prst="ellipse">
            <a:avLst/>
          </a:prstGeom>
          <a:solidFill>
            <a:srgbClr val="091744"/>
          </a:solidFill>
          <a:ln w="7620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sp>
        <p:nvSpPr>
          <p:cNvPr id="23" name="Oval 8">
            <a:extLst>
              <a:ext uri="{FF2B5EF4-FFF2-40B4-BE49-F238E27FC236}">
                <a16:creationId xmlns:a16="http://schemas.microsoft.com/office/drawing/2014/main" id="{50BBCF22-CEAC-44A0-AE10-FDEBB605E24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823456" y="780070"/>
            <a:ext cx="823059" cy="804993"/>
          </a:xfrm>
          <a:prstGeom prst="ellipse">
            <a:avLst/>
          </a:prstGeom>
          <a:solidFill>
            <a:srgbClr val="90BFD4"/>
          </a:solidFill>
          <a:ln w="7620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4" name="Oval 6">
            <a:extLst>
              <a:ext uri="{FF2B5EF4-FFF2-40B4-BE49-F238E27FC236}">
                <a16:creationId xmlns:a16="http://schemas.microsoft.com/office/drawing/2014/main" id="{439EE3FC-0DE5-418D-9DEA-593D0D02805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823456" y="5677599"/>
            <a:ext cx="823059" cy="806804"/>
          </a:xfrm>
          <a:prstGeom prst="ellipse">
            <a:avLst/>
          </a:prstGeom>
          <a:solidFill>
            <a:srgbClr val="245082"/>
          </a:solidFill>
          <a:ln w="76200">
            <a:solidFill>
              <a:schemeClr val="bg1"/>
            </a:solidFill>
          </a:ln>
        </p:spPr>
        <p:txBody>
          <a:bodyPr lIns="68580" tIns="34290" rIns="68580" bIns="3429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13">
              <a:latin typeface="Roboto" pitchFamily="2" charset="0"/>
              <a:ea typeface="Roboto" pitchFamily="2" charset="0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645FCF78-5BB5-49AC-A9FB-6C6C32E706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8213" y="6077910"/>
            <a:ext cx="1349186" cy="5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18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alejandro.segura@upm.es</dc:creator>
  <cp:lastModifiedBy>alejandro.segura@upm.es</cp:lastModifiedBy>
  <cp:revision>2</cp:revision>
  <dcterms:created xsi:type="dcterms:W3CDTF">2020-05-12T23:53:26Z</dcterms:created>
  <dcterms:modified xsi:type="dcterms:W3CDTF">2020-05-12T23:55:58Z</dcterms:modified>
</cp:coreProperties>
</file>